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5143500" type="screen16x9"/>
  <p:notesSz cx="6858000" cy="9144000"/>
  <p:embeddedFontLst>
    <p:embeddedFont>
      <p:font typeface="Amatic SC" pitchFamily="2" charset="0"/>
      <p:regular r:id="rId10"/>
      <p:bold r:id="rId11"/>
    </p:embeddedFont>
    <p:embeddedFont>
      <p:font typeface="Source Code Pr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d5c650f9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d5c650f90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d5c650f9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d5c650f90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930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d5c650f90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d5c650f90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d5c650f9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d5c650f90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d5c650f90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d5c650f90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d5c650f90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d5c650f90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Historical Moment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Names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Historical Significance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Explanation 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 rot="973850">
            <a:off x="3514020" y="1543725"/>
            <a:ext cx="5153897" cy="314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Primary Source &amp; Secondary Source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Evidence 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Primary: 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" dirty="0" smtClean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Secondary: </a:t>
            </a:r>
            <a:endParaRPr dirty="0"/>
          </a:p>
        </p:txBody>
      </p:sp>
      <p:sp>
        <p:nvSpPr>
          <p:cNvPr id="64" name="Google Shape;64;p14"/>
          <p:cNvSpPr/>
          <p:nvPr/>
        </p:nvSpPr>
        <p:spPr>
          <a:xfrm rot="973850">
            <a:off x="3514020" y="1543725"/>
            <a:ext cx="5153897" cy="314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Primary Source &amp; Secondary Source</a:t>
            </a:r>
          </a:p>
        </p:txBody>
      </p:sp>
    </p:spTree>
    <p:extLst>
      <p:ext uri="{BB962C8B-B14F-4D97-AF65-F5344CB8AC3E}">
        <p14:creationId xmlns:p14="http://schemas.microsoft.com/office/powerpoint/2010/main" val="288796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continuity and change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Explanation </a:t>
            </a:r>
            <a:endParaRPr dirty="0"/>
          </a:p>
        </p:txBody>
      </p:sp>
      <p:sp>
        <p:nvSpPr>
          <p:cNvPr id="71" name="Google Shape;71;p15"/>
          <p:cNvSpPr/>
          <p:nvPr/>
        </p:nvSpPr>
        <p:spPr>
          <a:xfrm rot="973850">
            <a:off x="3514020" y="1543725"/>
            <a:ext cx="5153897" cy="314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Primary Source &amp; Secondary Source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Analyze cause and consequence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Explanation </a:t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 rot="973850">
            <a:off x="3514020" y="1543725"/>
            <a:ext cx="5153897" cy="314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Primary Source &amp; Secondary Source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 historical perspectives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Explanation </a:t>
            </a:r>
            <a:endParaRPr/>
          </a:p>
        </p:txBody>
      </p:sp>
      <p:sp>
        <p:nvSpPr>
          <p:cNvPr id="85" name="Google Shape;85;p17"/>
          <p:cNvSpPr/>
          <p:nvPr/>
        </p:nvSpPr>
        <p:spPr>
          <a:xfrm rot="973850">
            <a:off x="3514020" y="1543725"/>
            <a:ext cx="5153897" cy="314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Primary Source &amp; Secondary Source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3864300" cy="101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 the ethical dimension of historical interpretations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Explanation </a:t>
            </a:r>
            <a:endParaRPr/>
          </a:p>
        </p:txBody>
      </p:sp>
      <p:sp>
        <p:nvSpPr>
          <p:cNvPr id="92" name="Google Shape;92;p18"/>
          <p:cNvSpPr/>
          <p:nvPr/>
        </p:nvSpPr>
        <p:spPr>
          <a:xfrm rot="973850">
            <a:off x="3514020" y="1543725"/>
            <a:ext cx="5153897" cy="314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Primary Source &amp; Secondary Source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64</Words>
  <Application>Microsoft Office PowerPoint</Application>
  <PresentationFormat>On-screen Show (16:9)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Amatic SC</vt:lpstr>
      <vt:lpstr>Source Code Pro</vt:lpstr>
      <vt:lpstr>Beach Day</vt:lpstr>
      <vt:lpstr>Historical Moment</vt:lpstr>
      <vt:lpstr>Historical Significance</vt:lpstr>
      <vt:lpstr>Evidence </vt:lpstr>
      <vt:lpstr>Identify continuity and change</vt:lpstr>
      <vt:lpstr>Analyze cause and consequence</vt:lpstr>
      <vt:lpstr>Take historical perspectives</vt:lpstr>
      <vt:lpstr>Understand the ethical dimension of historical interpretations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Moment</dc:title>
  <cp:lastModifiedBy>Allyson Giardino</cp:lastModifiedBy>
  <cp:revision>2</cp:revision>
  <dcterms:modified xsi:type="dcterms:W3CDTF">2020-02-06T03:43:54Z</dcterms:modified>
</cp:coreProperties>
</file>